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/>
    <p:restoredTop sz="96197"/>
  </p:normalViewPr>
  <p:slideViewPr>
    <p:cSldViewPr snapToGrid="0">
      <p:cViewPr>
        <p:scale>
          <a:sx n="74" d="100"/>
          <a:sy n="74" d="100"/>
        </p:scale>
        <p:origin x="62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E6037-7DB0-2007-6FF3-1E23B202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A320DA-2768-0550-DF5F-DE0F026F1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4C51-AF2D-FEAD-57C9-8AC98255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ABBE2B-6E59-43F4-3BFE-307D219F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D6FC24-7003-EB9D-29F2-604EEF9D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31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F8678-7441-82BE-A18A-21FCFE4E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BE34C0-DE4D-FB5C-C2E8-CCF8EA5B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2CD45-1805-D234-E93A-39A9E428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FCB83-6803-7F82-0548-53FC2920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230B9-5039-1411-63D8-2B8E2EA2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43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A95346-4988-E05C-39DF-66418FD26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0CA2A0-52A6-8274-925A-96AFABF61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722D5-C019-626C-E04A-94E9F37A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5493BA-428F-6F02-3F2E-D3FBE3FC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A5D733-BDD8-4E0A-F9E2-AB4C72FE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7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C3767-3D7F-192E-51AB-C142552B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86F574-C766-0A10-AA41-AB5642012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6216A8-23D6-53F1-77D9-22058FE7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690EE0-7989-6433-1AEA-F99E11DB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C15E02-9BD5-F7BD-FBD9-E08ED5D9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89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E85A0-F176-6AA6-C6A5-6A434255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3DB0F1-C54B-957D-DA72-F900DF78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CA5647-06E3-05A4-673C-07F0D80D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B833E-2C4E-091C-BB31-4ED4A505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14A750-C412-57D3-1BE3-D6B2A96D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4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8C435-D6BD-7C3A-2A63-5A69D667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531BA5-984A-EA25-7384-2DE693F0A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AF1995-F875-C42D-7858-BBEEBDCB4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1992CE-5050-49D9-DA61-16F5A030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9BA3A7-33C2-F899-9330-93B4669A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3DF067-C539-324E-3B4B-D9D12B7F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81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A520C-C449-E15E-AC62-7E25F0CB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B15A72-21CD-C346-009F-8FCABFB51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A77AEB-A732-D851-AE2A-C0F5C694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86A058-122E-0B71-F31E-5EF2503BA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326655-7F1E-4E49-86BB-A4426B3DE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DD0B78-D133-0899-28CD-AE241F83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26EBE3-0F53-9A91-BAD7-A6654CB0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AA9293-EF51-D0F7-AE30-E13FB182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49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F1AC-E96D-C72E-1BB7-C2135FAB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25A99F-7F8E-F44F-69B6-439D3B5F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D39BD6-B45D-B619-21C0-BFCBCA65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208D5C-0C60-D731-B8D4-91C70964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A6F12F-4245-B99D-C137-772395D2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F4B1A5-30A5-5AE9-B910-54EF738D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23B0E0-F989-FC74-09D0-A5AFF6F1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6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C4F01-1451-7325-A26A-4345976D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9194D0-8891-45D7-B62B-7E738CD17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708741-63FF-917B-74B9-73B53D75D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414736-797B-D9C4-25C3-AD8ED917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BF3BAC-514B-C7F1-6BBA-6EF11130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D2E53D-68E9-EE15-EC9A-EDF3A58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57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C076B-FD22-1676-DF01-EC1B2708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14B78B-7394-E77C-16E4-D07C90DD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1D490-9B3D-D8B5-7470-A1C17B061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987EA9-F5B0-C0FA-64BE-9A878BFD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55813D-D4AD-71F3-AF9F-1DE59113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359602-CB54-DC8F-53F7-F752EAB4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1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2CBE8C-BCD9-E7EA-7FDD-0C52C4D6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E71B3C-4BAB-EDAF-1225-2EAEAB88C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0CBB3B-06E7-480F-D814-CDA157DAB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1D1C-9CEC-7C4A-B6DD-94D6F9E3628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97882B-9B0A-F5AB-C21A-E919CE975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0AFEC-11D5-955F-2139-A714C3233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D4CD-6665-3546-9341-A25279415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7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openxmlformats.org/officeDocument/2006/relationships/image" Target="../media/image3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microsoft.com/office/2007/relationships/hdphoto" Target="../media/hdphoto18.wdp"/><Relationship Id="rId5" Type="http://schemas.microsoft.com/office/2007/relationships/hdphoto" Target="../media/hdphoto13.wdp"/><Relationship Id="rId10" Type="http://schemas.microsoft.com/office/2007/relationships/hdphoto" Target="../media/hdphoto17.wdp"/><Relationship Id="rId4" Type="http://schemas.openxmlformats.org/officeDocument/2006/relationships/image" Target="../media/image1.png"/><Relationship Id="rId9" Type="http://schemas.microsoft.com/office/2007/relationships/hdphoto" Target="../media/hdphoto16.wdp"/><Relationship Id="rId14" Type="http://schemas.microsoft.com/office/2007/relationships/hdphoto" Target="../media/hdphoto2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microsoft.com/office/2007/relationships/hdphoto" Target="../media/hdphoto18.wdp"/><Relationship Id="rId5" Type="http://schemas.microsoft.com/office/2007/relationships/hdphoto" Target="../media/hdphoto13.wdp"/><Relationship Id="rId15" Type="http://schemas.openxmlformats.org/officeDocument/2006/relationships/image" Target="../media/image6.jpg"/><Relationship Id="rId10" Type="http://schemas.microsoft.com/office/2007/relationships/hdphoto" Target="../media/hdphoto17.wdp"/><Relationship Id="rId4" Type="http://schemas.openxmlformats.org/officeDocument/2006/relationships/image" Target="../media/image1.png"/><Relationship Id="rId9" Type="http://schemas.microsoft.com/office/2007/relationships/hdphoto" Target="../media/hdphoto16.wdp"/><Relationship Id="rId14" Type="http://schemas.microsoft.com/office/2007/relationships/hdphoto" Target="../media/hdphoto2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microsoft.com/office/2007/relationships/hdphoto" Target="../media/hdphoto18.wdp"/><Relationship Id="rId5" Type="http://schemas.microsoft.com/office/2007/relationships/hdphoto" Target="../media/hdphoto13.wdp"/><Relationship Id="rId10" Type="http://schemas.microsoft.com/office/2007/relationships/hdphoto" Target="../media/hdphoto17.wdp"/><Relationship Id="rId4" Type="http://schemas.openxmlformats.org/officeDocument/2006/relationships/image" Target="../media/image1.png"/><Relationship Id="rId9" Type="http://schemas.microsoft.com/office/2007/relationships/hdphoto" Target="../media/hdphoto16.wdp"/><Relationship Id="rId14" Type="http://schemas.microsoft.com/office/2007/relationships/hdphoto" Target="../media/hdphoto2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D06F32C9-177C-8DB1-D09B-6DF553CB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4922" y="4300936"/>
            <a:ext cx="577693" cy="5760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394239F-8A9F-B39D-85D4-55DF970A7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2" r="60854"/>
          <a:stretch/>
        </p:blipFill>
        <p:spPr>
          <a:xfrm>
            <a:off x="434714" y="0"/>
            <a:ext cx="2518347" cy="15113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C5CB51-403A-01E7-B184-DBA04BBB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098" y="495040"/>
            <a:ext cx="714483" cy="7124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BDE5D8-62A1-D6A1-3C0B-A96E0EDF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0960" y="306396"/>
            <a:ext cx="714483" cy="712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C7C2C0C-A444-06AF-7408-0835E8059C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167" y="1325276"/>
            <a:ext cx="714483" cy="712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36BA41-9798-737F-7B3E-7AF2F6E0D4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alphaModFix amt="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615" y="1702564"/>
            <a:ext cx="1043556" cy="10406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2949FA-0F27-3CFD-8FD2-6818A549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06" y="1265518"/>
            <a:ext cx="714483" cy="7124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9CD465-4F72-3967-F7E6-EB825B44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alphaModFix amt="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083" y="2906118"/>
            <a:ext cx="714483" cy="71248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53DB3C8-46A0-DF46-AC95-667A3794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4888" y="646927"/>
            <a:ext cx="1084451" cy="108141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6023244-42E2-F58F-BE7A-A1A2D2BA91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9993" y="2222882"/>
            <a:ext cx="714483" cy="712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5A8EA4-2E08-2784-8D49-8E593A42E9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alphaModFix amt="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651" y="2605687"/>
            <a:ext cx="828803" cy="82648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513DF3B-341C-F63C-20DD-BADAB404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726" y="1759455"/>
            <a:ext cx="529428" cy="5279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45B2AEE-AC0D-2AE3-5DD9-F7FFEF3FA6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1901" y="966014"/>
            <a:ext cx="367699" cy="36667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D9B08A9-5333-32E9-0604-2B8092A828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1648" y="399161"/>
            <a:ext cx="714483" cy="7124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C50DE6A-A93E-3877-A45F-DA58E11D29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660" y="1372102"/>
            <a:ext cx="1409570" cy="140562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ABAA13E-2961-05D5-4CB0-98DD90C4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3671">
                <a:tint val="45000"/>
                <a:satMod val="400000"/>
              </a:srgbClr>
            </a:duotone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906" y="3972474"/>
            <a:ext cx="1564627" cy="156024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DB51508-3C95-0097-C9B7-5B66234EDB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471" y="3972474"/>
            <a:ext cx="513478" cy="5120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E64088-FEFF-DE1B-084B-5C821E4B30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12" b="99089" l="3497" r="97483">
                        <a14:foregroundMark x1="27273" y1="7849" x2="27273" y2="7849"/>
                        <a14:foregroundMark x1="30210" y1="5186" x2="30210" y2="5186"/>
                        <a14:foregroundMark x1="9091" y1="25929" x2="9091" y2="25929"/>
                        <a14:foregroundMark x1="3636" y1="44569" x2="3636" y2="44569"/>
                        <a14:foregroundMark x1="38951" y1="95095" x2="38951" y2="95095"/>
                        <a14:foregroundMark x1="42727" y1="99229" x2="42727" y2="99229"/>
                        <a14:foregroundMark x1="61818" y1="94814" x2="61818" y2="94814"/>
                        <a14:foregroundMark x1="97552" y1="45480" x2="97552" y2="45480"/>
                        <a14:foregroundMark x1="52657" y1="1612" x2="52657" y2="1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814" y="2134018"/>
            <a:ext cx="4562678" cy="45499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F35CF7-EB80-0A74-9042-2B5E99B7934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2685"/>
          <a:stretch/>
        </p:blipFill>
        <p:spPr>
          <a:xfrm>
            <a:off x="4159551" y="2910121"/>
            <a:ext cx="7772398" cy="39478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03EDC0-D976-38C0-EDE9-F347C50C66E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34200" y="3833813"/>
            <a:ext cx="5257800" cy="1701800"/>
          </a:xfrm>
        </p:spPr>
        <p:txBody>
          <a:bodyPr anchor="b">
            <a:normAutofit/>
          </a:bodyPr>
          <a:lstStyle/>
          <a:p>
            <a: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- Thema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156686-E7AA-6FCD-C7A6-59A5902FC6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043738" y="5592763"/>
            <a:ext cx="5148262" cy="646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Untertitel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4FCA751-7FC6-EDFB-006A-32CD0EDC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65289">
                <a:tint val="45000"/>
                <a:satMod val="400000"/>
              </a:srgbClr>
            </a:duotone>
            <a:alphaModFix amt="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366" y="5233996"/>
            <a:ext cx="1205514" cy="12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394239F-8A9F-B39D-85D4-55DF970A7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2" r="60854"/>
          <a:stretch/>
        </p:blipFill>
        <p:spPr>
          <a:xfrm>
            <a:off x="434714" y="0"/>
            <a:ext cx="2518347" cy="1511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F35CF7-EB80-0A74-9042-2B5E99B79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7"/>
          <a:stretch/>
        </p:blipFill>
        <p:spPr>
          <a:xfrm>
            <a:off x="4176711" y="2906119"/>
            <a:ext cx="7772398" cy="39518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03EDC0-D976-38C0-EDE9-F347C50C66E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34200" y="3833813"/>
            <a:ext cx="5257800" cy="1701800"/>
          </a:xfrm>
        </p:spPr>
        <p:txBody>
          <a:bodyPr anchor="b">
            <a:normAutofit/>
          </a:bodyPr>
          <a:lstStyle/>
          <a:p>
            <a: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 - Thema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156686-E7AA-6FCD-C7A6-59A5902FC6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043738" y="5592763"/>
            <a:ext cx="5148262" cy="646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Untertitel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AC5CB51-403A-01E7-B184-DBA04BBBB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098" y="495040"/>
            <a:ext cx="714483" cy="7124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BDE5D8-62A1-D6A1-3C0B-A96E0EDFED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0960" y="306396"/>
            <a:ext cx="714483" cy="712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C7C2C0C-A444-06AF-7408-0835E8059C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167" y="1325276"/>
            <a:ext cx="714483" cy="712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36BA41-9798-737F-7B3E-7AF2F6E0D4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615" y="1702564"/>
            <a:ext cx="1043556" cy="10406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2949FA-0F27-3CFD-8FD2-6818A54923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06" y="1265518"/>
            <a:ext cx="714483" cy="7124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9CD465-4F72-3967-F7E6-EB825B44AC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083" y="2906118"/>
            <a:ext cx="714483" cy="71248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53DB3C8-46A0-DF46-AC95-667A3794F9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4888" y="646927"/>
            <a:ext cx="1084451" cy="108141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6023244-42E2-F58F-BE7A-A1A2D2BA91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9993" y="2222882"/>
            <a:ext cx="714483" cy="712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5A8EA4-2E08-2784-8D49-8E593A42E9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651" y="2605687"/>
            <a:ext cx="828803" cy="82648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513DF3B-341C-F63C-20DD-BADAB40426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726" y="1759455"/>
            <a:ext cx="529428" cy="5279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45B2AEE-AC0D-2AE3-5DD9-F7FFEF3F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1901" y="966014"/>
            <a:ext cx="367699" cy="36667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D9B08A9-5333-32E9-0604-2B8092A828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1648" y="399161"/>
            <a:ext cx="714483" cy="7124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C50DE6A-A93E-3877-A45F-DA58E11D29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660" y="1372102"/>
            <a:ext cx="1409570" cy="140562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ABAA13E-2961-05D5-4CB0-98DD90C406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906" y="3972474"/>
            <a:ext cx="1564627" cy="156024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DB51508-3C95-0097-C9B7-5B66234EDB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471" y="3972474"/>
            <a:ext cx="513478" cy="51204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06F32C9-177C-8DB1-D09B-6DF553CB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4922" y="4300936"/>
            <a:ext cx="577693" cy="57607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8BCF5C3-0931-35C0-A7AE-ACF2EDC8F5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931" y="5328326"/>
            <a:ext cx="1159382" cy="11561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E64088-FEFF-DE1B-084B-5C821E4B30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12" b="99089" l="3497" r="97483">
                        <a14:foregroundMark x1="27273" y1="7849" x2="27273" y2="7849"/>
                        <a14:foregroundMark x1="30210" y1="5186" x2="30210" y2="5186"/>
                        <a14:foregroundMark x1="9091" y1="25929" x2="9091" y2="25929"/>
                        <a14:foregroundMark x1="3636" y1="44569" x2="3636" y2="44569"/>
                        <a14:foregroundMark x1="38951" y1="95095" x2="38951" y2="95095"/>
                        <a14:foregroundMark x1="42727" y1="99229" x2="42727" y2="99229"/>
                        <a14:foregroundMark x1="61818" y1="94814" x2="61818" y2="94814"/>
                        <a14:foregroundMark x1="97552" y1="45480" x2="97552" y2="45480"/>
                        <a14:foregroundMark x1="52657" y1="1612" x2="52657" y2="1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2625" y="145837"/>
            <a:ext cx="790192" cy="7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0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394239F-8A9F-B39D-85D4-55DF970A7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2" r="60854"/>
          <a:stretch/>
        </p:blipFill>
        <p:spPr>
          <a:xfrm>
            <a:off x="434714" y="0"/>
            <a:ext cx="2518347" cy="1511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F35CF7-EB80-0A74-9042-2B5E99B793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4176710" y="2906118"/>
            <a:ext cx="7772400" cy="40568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03EDC0-D976-38C0-EDE9-F347C50C6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Erneuerung </a:t>
            </a:r>
            <a:b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JEMK-DB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156686-E7AA-6FCD-C7A6-59A5902FC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err="1"/>
              <a:t>Hitobito</a:t>
            </a:r>
            <a:r>
              <a:rPr lang="de-DE" sz="2000" dirty="0"/>
              <a:t> &amp; Co.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AC5CB51-403A-01E7-B184-DBA04BBBB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098" y="495040"/>
            <a:ext cx="714483" cy="7124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BDE5D8-62A1-D6A1-3C0B-A96E0EDFED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4672" y="100676"/>
            <a:ext cx="714483" cy="712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C7C2C0C-A444-06AF-7408-0835E8059C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167" y="1325276"/>
            <a:ext cx="714483" cy="712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36BA41-9798-737F-7B3E-7AF2F6E0D4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615" y="1702564"/>
            <a:ext cx="1043556" cy="10406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2949FA-0F27-3CFD-8FD2-6818A54923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06" y="1265518"/>
            <a:ext cx="714483" cy="7124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9CD465-4F72-3967-F7E6-EB825B44AC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083" y="2906118"/>
            <a:ext cx="714483" cy="71248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53DB3C8-46A0-DF46-AC95-667A3794F9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4888" y="646927"/>
            <a:ext cx="1084451" cy="108141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6023244-42E2-F58F-BE7A-A1A2D2BA91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9993" y="2222882"/>
            <a:ext cx="714483" cy="712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5A8EA4-2E08-2784-8D49-8E593A42E9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651" y="2605687"/>
            <a:ext cx="828803" cy="82648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513DF3B-341C-F63C-20DD-BADAB40426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726" y="1759455"/>
            <a:ext cx="529428" cy="5279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45B2AEE-AC0D-2AE3-5DD9-F7FFEF3F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1901" y="966014"/>
            <a:ext cx="367699" cy="36667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D9B08A9-5333-32E9-0604-2B8092A828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1648" y="399161"/>
            <a:ext cx="714483" cy="7124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C50DE6A-A93E-3877-A45F-DA58E11D29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660" y="1372102"/>
            <a:ext cx="1409570" cy="140562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ABAA13E-2961-05D5-4CB0-98DD90C406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906" y="3972474"/>
            <a:ext cx="1564627" cy="156024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DB51508-3C95-0097-C9B7-5B66234EDB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471" y="3972474"/>
            <a:ext cx="513478" cy="51204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06F32C9-177C-8DB1-D09B-6DF553CB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4922" y="4300936"/>
            <a:ext cx="577693" cy="57607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8BCF5C3-0931-35C0-A7AE-ACF2EDC8F5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931" y="5328326"/>
            <a:ext cx="1159382" cy="11561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E64088-FEFF-DE1B-084B-5C821E4B30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12" b="99089" l="3497" r="97483">
                        <a14:foregroundMark x1="27273" y1="7849" x2="27273" y2="7849"/>
                        <a14:foregroundMark x1="30210" y1="5186" x2="30210" y2="5186"/>
                        <a14:foregroundMark x1="9091" y1="25929" x2="9091" y2="25929"/>
                        <a14:foregroundMark x1="3636" y1="44569" x2="3636" y2="44569"/>
                        <a14:foregroundMark x1="38951" y1="95095" x2="38951" y2="95095"/>
                        <a14:foregroundMark x1="42727" y1="99229" x2="42727" y2="99229"/>
                        <a14:foregroundMark x1="61818" y1="94814" x2="61818" y2="94814"/>
                        <a14:foregroundMark x1="97552" y1="45480" x2="97552" y2="45480"/>
                        <a14:foregroundMark x1="52657" y1="1612" x2="52657" y2="1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5503" y="126520"/>
            <a:ext cx="790192" cy="787982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A8AB6B0-F4B1-557F-9F87-2CBAC8F67ADB}"/>
              </a:ext>
            </a:extLst>
          </p:cNvPr>
          <p:cNvGrpSpPr/>
          <p:nvPr/>
        </p:nvGrpSpPr>
        <p:grpSpPr>
          <a:xfrm>
            <a:off x="0" y="1048331"/>
            <a:ext cx="12192000" cy="5492825"/>
            <a:chOff x="0" y="1048331"/>
            <a:chExt cx="12192000" cy="5492825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E8E9D9E-5315-B302-1E6D-61C1C240F289}"/>
                </a:ext>
              </a:extLst>
            </p:cNvPr>
            <p:cNvSpPr/>
            <p:nvPr/>
          </p:nvSpPr>
          <p:spPr>
            <a:xfrm>
              <a:off x="0" y="1048331"/>
              <a:ext cx="12192000" cy="5492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958A9B2-2025-2EDC-2340-98BED19D4FB4}"/>
                </a:ext>
              </a:extLst>
            </p:cNvPr>
            <p:cNvSpPr txBox="1"/>
            <p:nvPr/>
          </p:nvSpPr>
          <p:spPr>
            <a:xfrm>
              <a:off x="434714" y="1255954"/>
              <a:ext cx="110648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Titel</a:t>
              </a:r>
            </a:p>
            <a:p>
              <a:pPr marL="285750" indent="-285750">
                <a:buBlip>
                  <a:blip r:embed="rId15"/>
                </a:buBlip>
              </a:pPr>
              <a:endPara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12FBEEF-0465-BF11-E13A-DE381358AF68}"/>
                </a:ext>
              </a:extLst>
            </p:cNvPr>
            <p:cNvSpPr txBox="1"/>
            <p:nvPr/>
          </p:nvSpPr>
          <p:spPr>
            <a:xfrm>
              <a:off x="974930" y="6049879"/>
              <a:ext cx="10974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JS-Name | Name</a:t>
              </a:r>
            </a:p>
            <a:p>
              <a:pPr algn="r"/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Kontaktadresse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845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394239F-8A9F-B39D-85D4-55DF970A7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2" r="60854"/>
          <a:stretch/>
        </p:blipFill>
        <p:spPr>
          <a:xfrm>
            <a:off x="434714" y="0"/>
            <a:ext cx="2518347" cy="1511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F35CF7-EB80-0A74-9042-2B5E99B793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4176710" y="2906118"/>
            <a:ext cx="7772400" cy="40568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03EDC0-D976-38C0-EDE9-F347C50C6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Erneuerung </a:t>
            </a:r>
            <a:b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JEMK-DB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156686-E7AA-6FCD-C7A6-59A5902FC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err="1"/>
              <a:t>Hitobito</a:t>
            </a:r>
            <a:r>
              <a:rPr lang="de-DE" sz="2000" dirty="0"/>
              <a:t> &amp; Co.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AC5CB51-403A-01E7-B184-DBA04BBBB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098" y="495040"/>
            <a:ext cx="714483" cy="7124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BDE5D8-62A1-D6A1-3C0B-A96E0EDFED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4672" y="100676"/>
            <a:ext cx="714483" cy="712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C7C2C0C-A444-06AF-7408-0835E8059C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167" y="1325276"/>
            <a:ext cx="714483" cy="712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36BA41-9798-737F-7B3E-7AF2F6E0D4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615" y="1702564"/>
            <a:ext cx="1043556" cy="10406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2949FA-0F27-3CFD-8FD2-6818A54923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06" y="1265518"/>
            <a:ext cx="714483" cy="7124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9CD465-4F72-3967-F7E6-EB825B44AC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083" y="2906118"/>
            <a:ext cx="714483" cy="71248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53DB3C8-46A0-DF46-AC95-667A3794F9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4888" y="646927"/>
            <a:ext cx="1084451" cy="108141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6023244-42E2-F58F-BE7A-A1A2D2BA91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9993" y="2222882"/>
            <a:ext cx="714483" cy="712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5A8EA4-2E08-2784-8D49-8E593A42E9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651" y="2605687"/>
            <a:ext cx="828803" cy="82648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513DF3B-341C-F63C-20DD-BADAB40426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726" y="1759455"/>
            <a:ext cx="529428" cy="5279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45B2AEE-AC0D-2AE3-5DD9-F7FFEF3F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1901" y="966014"/>
            <a:ext cx="367699" cy="36667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D9B08A9-5333-32E9-0604-2B8092A828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1648" y="399161"/>
            <a:ext cx="714483" cy="7124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C50DE6A-A93E-3877-A45F-DA58E11D29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660" y="1372102"/>
            <a:ext cx="1409570" cy="140562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ABAA13E-2961-05D5-4CB0-98DD90C406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906" y="3972474"/>
            <a:ext cx="1564627" cy="156024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DB51508-3C95-0097-C9B7-5B66234EDB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471" y="3972474"/>
            <a:ext cx="513478" cy="51204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06F32C9-177C-8DB1-D09B-6DF553CB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4922" y="4300936"/>
            <a:ext cx="577693" cy="57607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8BCF5C3-0931-35C0-A7AE-ACF2EDC8F5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65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23" b="96356" l="1049" r="97203">
                        <a14:foregroundMark x1="30350" y1="8129" x2="30350" y2="8129"/>
                        <a14:foregroundMark x1="30350" y1="5046" x2="30350" y2="5046"/>
                        <a14:foregroundMark x1="8951" y1="26279" x2="8951" y2="26279"/>
                        <a14:foregroundMark x1="5874" y1="37071" x2="5874" y2="37071"/>
                        <a14:foregroundMark x1="1049" y1="50245" x2="1049" y2="50245"/>
                        <a14:foregroundMark x1="41329" y1="96426" x2="41329" y2="96426"/>
                        <a14:foregroundMark x1="60000" y1="95445" x2="60000" y2="95445"/>
                        <a14:foregroundMark x1="97203" y1="44989" x2="97203" y2="44989"/>
                        <a14:foregroundMark x1="48462" y1="2523" x2="48462" y2="2523"/>
                        <a14:backgroundMark x1="25734" y1="24527" x2="25734" y2="24527"/>
                        <a14:backgroundMark x1="29371" y1="9671" x2="29371" y2="967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931" y="5328326"/>
            <a:ext cx="1159382" cy="11561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E64088-FEFF-DE1B-084B-5C821E4B30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12" b="99089" l="3497" r="97483">
                        <a14:foregroundMark x1="27273" y1="7849" x2="27273" y2="7849"/>
                        <a14:foregroundMark x1="30210" y1="5186" x2="30210" y2="5186"/>
                        <a14:foregroundMark x1="9091" y1="25929" x2="9091" y2="25929"/>
                        <a14:foregroundMark x1="3636" y1="44569" x2="3636" y2="44569"/>
                        <a14:foregroundMark x1="38951" y1="95095" x2="38951" y2="95095"/>
                        <a14:foregroundMark x1="42727" y1="99229" x2="42727" y2="99229"/>
                        <a14:foregroundMark x1="61818" y1="94814" x2="61818" y2="94814"/>
                        <a14:foregroundMark x1="97552" y1="45480" x2="97552" y2="45480"/>
                        <a14:foregroundMark x1="52657" y1="1612" x2="52657" y2="1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8918" y="178032"/>
            <a:ext cx="790192" cy="78798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E8E9D9E-5315-B302-1E6D-61C1C240F289}"/>
              </a:ext>
            </a:extLst>
          </p:cNvPr>
          <p:cNvSpPr/>
          <p:nvPr/>
        </p:nvSpPr>
        <p:spPr>
          <a:xfrm>
            <a:off x="27067" y="1038859"/>
            <a:ext cx="12192000" cy="549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58A9B2-2025-2EDC-2340-98BED19D4FB4}"/>
              </a:ext>
            </a:extLst>
          </p:cNvPr>
          <p:cNvSpPr txBox="1"/>
          <p:nvPr/>
        </p:nvSpPr>
        <p:spPr>
          <a:xfrm>
            <a:off x="434714" y="1222805"/>
            <a:ext cx="1106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2FBEEF-0465-BF11-E13A-DE381358AF68}"/>
              </a:ext>
            </a:extLst>
          </p:cNvPr>
          <p:cNvSpPr txBox="1"/>
          <p:nvPr/>
        </p:nvSpPr>
        <p:spPr>
          <a:xfrm>
            <a:off x="974930" y="6049879"/>
            <a:ext cx="1097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Ready | Dave Ryser</a:t>
            </a:r>
          </a:p>
          <a:p>
            <a:pPr algn="r"/>
            <a:r>
              <a:rPr lang="de-DE" sz="1200" dirty="0" err="1">
                <a:solidFill>
                  <a:schemeClr val="bg2">
                    <a:lumMod val="50000"/>
                  </a:schemeClr>
                </a:solidFill>
              </a:rPr>
              <a:t>administration@jemk.ch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D01813-9862-5113-59A1-4A85A177F09F}"/>
              </a:ext>
            </a:extLst>
          </p:cNvPr>
          <p:cNvSpPr txBox="1"/>
          <p:nvPr/>
        </p:nvSpPr>
        <p:spPr>
          <a:xfrm>
            <a:off x="434714" y="2222882"/>
            <a:ext cx="494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Auflistung 1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E6A5604-E9DD-81CD-113D-DDABFA3DB82E}"/>
              </a:ext>
            </a:extLst>
          </p:cNvPr>
          <p:cNvSpPr txBox="1"/>
          <p:nvPr/>
        </p:nvSpPr>
        <p:spPr>
          <a:xfrm>
            <a:off x="5873858" y="2222882"/>
            <a:ext cx="556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Auflistung 2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88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Macintosh PowerPoint</Application>
  <PresentationFormat>Breitbild</PresentationFormat>
  <Paragraphs>16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</vt:lpstr>
      <vt:lpstr>Titel - Thema</vt:lpstr>
      <vt:lpstr>Titel - Thema</vt:lpstr>
      <vt:lpstr>Erneuerung  JEMK-DB</vt:lpstr>
      <vt:lpstr>Erneuerung  JEMK-DB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- Thema</dc:title>
  <dc:creator>Ready</dc:creator>
  <cp:lastModifiedBy>Ready</cp:lastModifiedBy>
  <cp:revision>1</cp:revision>
  <dcterms:created xsi:type="dcterms:W3CDTF">2023-02-04T09:49:52Z</dcterms:created>
  <dcterms:modified xsi:type="dcterms:W3CDTF">2023-02-09T20:44:51Z</dcterms:modified>
</cp:coreProperties>
</file>